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58" r:id="rId4"/>
    <p:sldId id="260" r:id="rId5"/>
    <p:sldId id="261" r:id="rId6"/>
    <p:sldId id="267" r:id="rId7"/>
    <p:sldId id="268" r:id="rId8"/>
    <p:sldId id="262" r:id="rId9"/>
    <p:sldId id="269" r:id="rId10"/>
    <p:sldId id="263" r:id="rId11"/>
    <p:sldId id="264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279519-2403-4231-9924-6C2A67FA870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11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1961F4-A1E2-46E6-93C0-5512BFAD18B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9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33600"/>
            <a:ext cx="7772400" cy="2162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581525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pic>
        <p:nvPicPr>
          <p:cNvPr id="10249" name="Picture 9" descr="TK_logo_RGB corresponden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667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6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04038" y="765175"/>
            <a:ext cx="1916112" cy="4886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52525" y="765175"/>
            <a:ext cx="5599113" cy="48863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9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36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38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2525" y="2060575"/>
            <a:ext cx="3757613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62538" y="2060575"/>
            <a:ext cx="3757612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07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94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70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86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6813" y="765175"/>
            <a:ext cx="76533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2060575"/>
            <a:ext cx="76676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2175" y="6337300"/>
            <a:ext cx="7783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pic>
        <p:nvPicPr>
          <p:cNvPr id="9226" name="Picture 10" descr="footer-T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6429375"/>
            <a:ext cx="31956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TK_logo_RGB correspondent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/>
          <a:stretch>
            <a:fillRect/>
          </a:stretch>
        </p:blipFill>
        <p:spPr bwMode="auto">
          <a:xfrm>
            <a:off x="719138" y="358775"/>
            <a:ext cx="468312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72797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72797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72797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72797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7279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72797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72797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72797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72797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eedekamer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>
                <a:latin typeface="+mn-lt"/>
              </a:rPr>
              <a:t/>
            </a:r>
            <a:br>
              <a:rPr lang="nl-NL" sz="2000" dirty="0">
                <a:latin typeface="+mn-lt"/>
              </a:rPr>
            </a:b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>
                <a:latin typeface="+mn-lt"/>
              </a:rPr>
              <a:t/>
            </a:r>
            <a:br>
              <a:rPr lang="nl-NL" sz="2000" dirty="0">
                <a:latin typeface="+mn-lt"/>
              </a:rPr>
            </a:br>
            <a:r>
              <a:rPr lang="nl-NL" sz="2000" dirty="0" smtClean="0">
                <a:latin typeface="+mn-lt"/>
              </a:rPr>
              <a:t>ECPRD Seminar: </a:t>
            </a:r>
            <a:br>
              <a:rPr lang="nl-NL" sz="2000" dirty="0" smtClean="0">
                <a:latin typeface="+mn-lt"/>
              </a:rPr>
            </a:br>
            <a:r>
              <a:rPr lang="nl-NL" sz="2000" dirty="0" err="1" smtClean="0">
                <a:latin typeface="+mn-lt"/>
              </a:rPr>
              <a:t>structures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and</a:t>
            </a:r>
            <a:r>
              <a:rPr lang="nl-NL" sz="2000" dirty="0" smtClean="0">
                <a:latin typeface="+mn-lt"/>
              </a:rPr>
              <a:t> procedures </a:t>
            </a:r>
            <a:r>
              <a:rPr lang="nl-NL" sz="2000" dirty="0" err="1" smtClean="0">
                <a:latin typeface="+mn-lt"/>
              </a:rPr>
              <a:t>with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regard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to</a:t>
            </a:r>
            <a:r>
              <a:rPr lang="nl-NL" sz="2000" dirty="0" smtClean="0">
                <a:latin typeface="+mn-lt"/>
              </a:rPr>
              <a:t> the code of </a:t>
            </a:r>
            <a:r>
              <a:rPr lang="nl-NL" sz="2000" dirty="0" err="1" smtClean="0">
                <a:latin typeface="+mn-lt"/>
              </a:rPr>
              <a:t>conduct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for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MPs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and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with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regard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to</a:t>
            </a:r>
            <a:r>
              <a:rPr lang="nl-NL" sz="2000" dirty="0" smtClean="0">
                <a:latin typeface="+mn-lt"/>
              </a:rPr>
              <a:t> the </a:t>
            </a:r>
            <a:r>
              <a:rPr lang="nl-NL" sz="2000" dirty="0" err="1" smtClean="0">
                <a:latin typeface="+mn-lt"/>
              </a:rPr>
              <a:t>integrity</a:t>
            </a:r>
            <a:r>
              <a:rPr lang="nl-NL" sz="2000" dirty="0" smtClean="0">
                <a:latin typeface="+mn-lt"/>
              </a:rPr>
              <a:t> of </a:t>
            </a:r>
            <a:r>
              <a:rPr lang="nl-NL" sz="2000" dirty="0" err="1" smtClean="0">
                <a:latin typeface="+mn-lt"/>
              </a:rPr>
              <a:t>parliamentary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staff</a:t>
            </a: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>
                <a:latin typeface="+mn-lt"/>
              </a:rPr>
              <a:t/>
            </a:r>
            <a:br>
              <a:rPr lang="nl-NL" sz="2000" dirty="0">
                <a:latin typeface="+mn-lt"/>
              </a:rPr>
            </a:br>
            <a:r>
              <a:rPr lang="nl-NL" sz="2000" dirty="0" err="1" smtClean="0">
                <a:latin typeface="+mn-lt"/>
              </a:rPr>
              <a:t>presentation</a:t>
            </a:r>
            <a:r>
              <a:rPr lang="nl-NL" sz="2000" dirty="0" smtClean="0">
                <a:latin typeface="+mn-lt"/>
              </a:rPr>
              <a:t>:</a:t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>Netherlands House of </a:t>
            </a:r>
            <a:r>
              <a:rPr lang="nl-NL" sz="2000" dirty="0" err="1" smtClean="0">
                <a:latin typeface="+mn-lt"/>
              </a:rPr>
              <a:t>Representatives</a:t>
            </a: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>
                <a:latin typeface="+mn-lt"/>
              </a:rPr>
              <a:t/>
            </a:r>
            <a:br>
              <a:rPr lang="nl-NL" sz="2000" dirty="0">
                <a:latin typeface="+mn-lt"/>
              </a:rPr>
            </a:br>
            <a:r>
              <a:rPr lang="nl-NL" sz="2000" dirty="0" smtClean="0">
                <a:latin typeface="+mn-lt"/>
              </a:rPr>
              <a:t>Nico Bal</a:t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>Piet van Rijn</a:t>
            </a:r>
            <a:endParaRPr lang="nl-N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Code of </a:t>
            </a:r>
            <a:r>
              <a:rPr lang="nl-NL" dirty="0" err="1" smtClean="0"/>
              <a:t>conduct</a:t>
            </a:r>
            <a:r>
              <a:rPr lang="nl-NL" dirty="0" smtClean="0"/>
              <a:t> </a:t>
            </a:r>
            <a:r>
              <a:rPr lang="nl-NL" dirty="0" err="1" smtClean="0"/>
              <a:t>integrity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577210" cy="36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smtClean="0"/>
              <a:t>Integrity 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Confidential</a:t>
            </a:r>
            <a:r>
              <a:rPr lang="nl-NL" dirty="0" smtClean="0"/>
              <a:t> </a:t>
            </a:r>
            <a:r>
              <a:rPr lang="nl-NL" dirty="0" err="1" smtClean="0"/>
              <a:t>advisors</a:t>
            </a:r>
            <a:endParaRPr lang="nl-NL" dirty="0" smtClean="0"/>
          </a:p>
          <a:p>
            <a:endParaRPr lang="nl-NL" dirty="0"/>
          </a:p>
          <a:p>
            <a:r>
              <a:rPr lang="nl-NL" sz="2400" dirty="0" err="1" smtClean="0"/>
              <a:t>Political</a:t>
            </a:r>
            <a:endParaRPr lang="nl-NL" sz="2400" dirty="0" smtClean="0"/>
          </a:p>
          <a:p>
            <a:r>
              <a:rPr lang="nl-NL" sz="2400" dirty="0" err="1" smtClean="0"/>
              <a:t>Parl</a:t>
            </a:r>
            <a:r>
              <a:rPr lang="nl-NL" sz="2400" dirty="0" smtClean="0"/>
              <a:t>. </a:t>
            </a:r>
            <a:r>
              <a:rPr lang="nl-NL" sz="2400" dirty="0" err="1" smtClean="0"/>
              <a:t>Staff</a:t>
            </a:r>
            <a:endParaRPr lang="nl-NL" sz="2400" dirty="0" smtClean="0"/>
          </a:p>
          <a:p>
            <a:r>
              <a:rPr lang="nl-NL" sz="2400" dirty="0" err="1" smtClean="0"/>
              <a:t>Complaints</a:t>
            </a:r>
            <a:r>
              <a:rPr lang="nl-NL" sz="2400" dirty="0" smtClean="0"/>
              <a:t> </a:t>
            </a:r>
            <a:r>
              <a:rPr lang="nl-NL" sz="2400" dirty="0" err="1" smtClean="0"/>
              <a:t>committee</a:t>
            </a:r>
            <a:r>
              <a:rPr lang="nl-NL" sz="2400" dirty="0" smtClean="0"/>
              <a:t> (mixed)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72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895350"/>
            <a:ext cx="60674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3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Code of </a:t>
            </a:r>
            <a:r>
              <a:rPr lang="nl-NL" dirty="0" err="1" smtClean="0"/>
              <a:t>conduct</a:t>
            </a:r>
            <a:r>
              <a:rPr lang="nl-NL" dirty="0" smtClean="0"/>
              <a:t> </a:t>
            </a:r>
            <a:r>
              <a:rPr lang="nl-NL" dirty="0" err="1" smtClean="0"/>
              <a:t>integrity</a:t>
            </a:r>
            <a:r>
              <a:rPr lang="nl-NL" dirty="0" smtClean="0"/>
              <a:t> (full document on intranet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66" y="3212976"/>
            <a:ext cx="51244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3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Nico Bal</a:t>
            </a:r>
          </a:p>
          <a:p>
            <a:endParaRPr lang="nl-NL" dirty="0" smtClean="0"/>
          </a:p>
          <a:p>
            <a:pPr algn="ctr"/>
            <a:r>
              <a:rPr lang="nl-NL" dirty="0" err="1" smtClean="0"/>
              <a:t>Experiences</a:t>
            </a:r>
            <a:r>
              <a:rPr lang="nl-NL" dirty="0" smtClean="0"/>
              <a:t> as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elected</a:t>
            </a:r>
            <a:r>
              <a:rPr lang="nl-NL" dirty="0" smtClean="0"/>
              <a:t> member of the Works Council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3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Integrity MPs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Oath</a:t>
            </a:r>
            <a:r>
              <a:rPr lang="nl-NL" dirty="0" smtClean="0"/>
              <a:t>/</a:t>
            </a:r>
            <a:r>
              <a:rPr lang="nl-NL" dirty="0" err="1" smtClean="0"/>
              <a:t>promise</a:t>
            </a:r>
            <a:endParaRPr lang="nl-NL" dirty="0" smtClean="0"/>
          </a:p>
          <a:p>
            <a:r>
              <a:rPr lang="nl-NL" dirty="0" smtClean="0"/>
              <a:t>Three registers</a:t>
            </a:r>
          </a:p>
          <a:p>
            <a:r>
              <a:rPr lang="nl-NL" dirty="0" err="1" smtClean="0"/>
              <a:t>Voluntary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sz="1200" dirty="0"/>
              <a:t>http://www.houseofrepresentatives.nl/new-members-house-representatives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05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MPs</a:t>
            </a:r>
            <a:endParaRPr lang="nl-NL" sz="2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 (</a:t>
            </a:r>
            <a:r>
              <a:rPr lang="nl-NL" dirty="0" err="1" smtClean="0"/>
              <a:t>paid</a:t>
            </a:r>
            <a:r>
              <a:rPr lang="nl-NL" dirty="0" smtClean="0"/>
              <a:t>/</a:t>
            </a:r>
            <a:r>
              <a:rPr lang="nl-NL" dirty="0" err="1" smtClean="0"/>
              <a:t>unpaid</a:t>
            </a:r>
            <a:r>
              <a:rPr lang="nl-NL" dirty="0" smtClean="0"/>
              <a:t>)</a:t>
            </a:r>
          </a:p>
          <a:p>
            <a:r>
              <a:rPr lang="nl-NL" dirty="0" smtClean="0"/>
              <a:t>Gifts</a:t>
            </a:r>
          </a:p>
          <a:p>
            <a:r>
              <a:rPr lang="nl-NL" dirty="0" smtClean="0"/>
              <a:t>Trips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sz="1200" dirty="0" smtClean="0">
                <a:hlinkClick r:id="rId2"/>
              </a:rPr>
              <a:t>www.tweedekamer.nl</a:t>
            </a:r>
            <a:r>
              <a:rPr lang="nl-NL" sz="1200" dirty="0" smtClean="0"/>
              <a:t> </a:t>
            </a:r>
            <a:endParaRPr lang="nl-NL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Reader (</a:t>
            </a:r>
            <a:r>
              <a:rPr lang="nl-NL" dirty="0" err="1" smtClean="0"/>
              <a:t>translated</a:t>
            </a:r>
            <a:r>
              <a:rPr lang="nl-NL" dirty="0" smtClean="0"/>
              <a:t> </a:t>
            </a:r>
            <a:r>
              <a:rPr lang="nl-NL" dirty="0" err="1" smtClean="0"/>
              <a:t>documents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Oath</a:t>
            </a:r>
            <a:r>
              <a:rPr lang="nl-NL" dirty="0" smtClean="0"/>
              <a:t>/</a:t>
            </a:r>
            <a:r>
              <a:rPr lang="nl-NL" dirty="0" err="1" smtClean="0"/>
              <a:t>promise</a:t>
            </a:r>
            <a:endParaRPr lang="nl-NL" dirty="0" smtClean="0"/>
          </a:p>
          <a:p>
            <a:r>
              <a:rPr lang="nl-NL" dirty="0" smtClean="0"/>
              <a:t>Code of </a:t>
            </a:r>
            <a:r>
              <a:rPr lang="nl-NL" dirty="0" err="1" smtClean="0"/>
              <a:t>conduct</a:t>
            </a:r>
            <a:r>
              <a:rPr lang="nl-NL" dirty="0" smtClean="0"/>
              <a:t> (intranet)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391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Staff</a:t>
            </a:r>
            <a:r>
              <a:rPr lang="nl-NL" dirty="0" smtClean="0"/>
              <a:t> manual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4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" y="980728"/>
            <a:ext cx="8550455" cy="518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32440" cy="517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Integrity</a:t>
            </a:r>
            <a:r>
              <a:rPr lang="nl-NL" sz="2000" dirty="0" smtClean="0"/>
              <a:t> </a:t>
            </a:r>
            <a:r>
              <a:rPr lang="nl-NL" sz="2000" dirty="0" err="1" smtClean="0"/>
              <a:t>staff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Clickable </a:t>
            </a:r>
            <a:r>
              <a:rPr lang="nl-NL" dirty="0" err="1" smtClean="0"/>
              <a:t>references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2400" dirty="0" smtClean="0"/>
              <a:t>code of </a:t>
            </a:r>
            <a:r>
              <a:rPr lang="nl-NL" sz="2400" dirty="0" err="1" smtClean="0"/>
              <a:t>conduct</a:t>
            </a:r>
            <a:r>
              <a:rPr lang="nl-NL" sz="2400" dirty="0" smtClean="0"/>
              <a:t> </a:t>
            </a:r>
            <a:r>
              <a:rPr lang="nl-NL" sz="2400" dirty="0" err="1" smtClean="0"/>
              <a:t>integrity</a:t>
            </a:r>
            <a:endParaRPr lang="nl-NL" sz="2400" dirty="0" smtClean="0"/>
          </a:p>
          <a:p>
            <a:r>
              <a:rPr lang="nl-NL" sz="2400" dirty="0" smtClean="0"/>
              <a:t>Code of </a:t>
            </a:r>
            <a:r>
              <a:rPr lang="nl-NL" sz="2400" dirty="0" err="1" smtClean="0"/>
              <a:t>conduct</a:t>
            </a:r>
            <a:r>
              <a:rPr lang="nl-NL" sz="2400" dirty="0" smtClean="0"/>
              <a:t> internet </a:t>
            </a:r>
            <a:r>
              <a:rPr lang="nl-NL" sz="2400" dirty="0" err="1" smtClean="0"/>
              <a:t>and</a:t>
            </a:r>
            <a:r>
              <a:rPr lang="nl-NL" sz="2400" dirty="0" smtClean="0"/>
              <a:t> e-mail </a:t>
            </a:r>
            <a:r>
              <a:rPr lang="nl-NL" sz="2400" dirty="0" err="1" smtClean="0"/>
              <a:t>use</a:t>
            </a:r>
            <a:endParaRPr lang="nl-NL" sz="2400" dirty="0" smtClean="0"/>
          </a:p>
          <a:p>
            <a:r>
              <a:rPr lang="nl-NL" sz="2400" dirty="0" smtClean="0"/>
              <a:t>Flow </a:t>
            </a:r>
            <a:r>
              <a:rPr lang="nl-NL" sz="2400" dirty="0" err="1" smtClean="0"/>
              <a:t>chart</a:t>
            </a:r>
            <a:r>
              <a:rPr lang="nl-NL" sz="2400" dirty="0" smtClean="0"/>
              <a:t> </a:t>
            </a:r>
            <a:r>
              <a:rPr lang="nl-NL" sz="2400" dirty="0" err="1" smtClean="0"/>
              <a:t>confidential</a:t>
            </a:r>
            <a:r>
              <a:rPr lang="nl-NL" sz="2400" dirty="0" smtClean="0"/>
              <a:t> </a:t>
            </a:r>
            <a:r>
              <a:rPr lang="nl-NL" sz="2400" dirty="0" err="1" smtClean="0"/>
              <a:t>advisors</a:t>
            </a:r>
            <a:endParaRPr lang="nl-NL" sz="2400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34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372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61</TotalTime>
  <Words>100</Words>
  <Application>Microsoft Office PowerPoint</Application>
  <PresentationFormat>Diavoorstelling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default</vt:lpstr>
      <vt:lpstr>    ECPRD Seminar:  structures and procedures with regard to the code of conduct for MPs and with regard to the integrity of parliamentary staff  presentation: Netherlands House of Representatives   Nico Bal Piet van Rijn</vt:lpstr>
      <vt:lpstr>Integrity MPs</vt:lpstr>
      <vt:lpstr>Integrity MPs</vt:lpstr>
      <vt:lpstr>Integrity staff</vt:lpstr>
      <vt:lpstr>Integrity staff</vt:lpstr>
      <vt:lpstr>PowerPoint-presentatie</vt:lpstr>
      <vt:lpstr>PowerPoint-presentatie</vt:lpstr>
      <vt:lpstr>Integrity staff</vt:lpstr>
      <vt:lpstr>PowerPoint-presentatie</vt:lpstr>
      <vt:lpstr>Integrity staff</vt:lpstr>
      <vt:lpstr>Integrity staff</vt:lpstr>
      <vt:lpstr>PowerPoint-presentatie</vt:lpstr>
      <vt:lpstr>Integrity staff</vt:lpstr>
      <vt:lpstr>Integrity staff</vt:lpstr>
    </vt:vector>
  </TitlesOfParts>
  <Company>Tweede Kamer der Staten-Generaal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sdffsdfsdfsfd</dc:title>
  <dc:creator>Hans</dc:creator>
  <cp:lastModifiedBy>Piet Rijn van</cp:lastModifiedBy>
  <cp:revision>10</cp:revision>
  <dcterms:created xsi:type="dcterms:W3CDTF">2011-11-18T14:07:08Z</dcterms:created>
  <dcterms:modified xsi:type="dcterms:W3CDTF">2014-04-22T10:33:44Z</dcterms:modified>
</cp:coreProperties>
</file>